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7462500" cy="9753600"/>
  <p:notesSz cx="6858000" cy="9144000"/>
  <p:embeddedFontLst>
    <p:embeddedFont>
      <p:font typeface="Open Sans Bold" charset="1" panose="020B0806030504020204"/>
      <p:regular r:id="rId20"/>
    </p:embeddedFont>
    <p:embeddedFont>
      <p:font typeface="Glacial Indifference" charset="1" panose="0000000000000000000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1739691" y="3729352"/>
            <a:ext cx="1985665" cy="3657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>
                <a:solidFill>
                  <a:srgbClr val="000000"/>
                </a:solidFill>
                <a:latin typeface="Glacial Indifference"/>
                <a:ea typeface="Glacial Indifference"/>
                <a:cs typeface="Glacial Indifference"/>
                <a:sym typeface="Glacial Indifference"/>
              </a:rPr>
              <a:t>Scène Nationale]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30074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819552" y="8324503"/>
            <a:ext cx="9997067" cy="14052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b="true" sz="2500">
                <a:solidFill>
                  <a:srgbClr val="54545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Car n</a:t>
            </a:r>
            <a:r>
              <a:rPr lang="en-US" b="true" sz="2500">
                <a:solidFill>
                  <a:srgbClr val="54545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otre projet est né d'un jeu de mots !</a:t>
            </a:r>
          </a:p>
          <a:p>
            <a:pPr algn="ctr">
              <a:lnSpc>
                <a:spcPts val="3500"/>
              </a:lnSpc>
            </a:pPr>
            <a:r>
              <a:rPr lang="en-US" b="true" sz="2500">
                <a:solidFill>
                  <a:srgbClr val="545454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Amphithéâtre et virées culturelles -&gt; L'âme file au théâtre.</a:t>
            </a:r>
          </a:p>
          <a:p>
            <a:pPr algn="ctr">
              <a:lnSpc>
                <a:spcPts val="4340"/>
              </a:lnSpc>
            </a:p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7475203" cy="9753600"/>
          </a:xfrm>
          <a:custGeom>
            <a:avLst/>
            <a:gdLst/>
            <a:ahLst/>
            <a:cxnLst/>
            <a:rect r="r" b="b" t="t" l="l"/>
            <a:pathLst>
              <a:path h="9753600" w="17475203">
                <a:moveTo>
                  <a:pt x="0" y="0"/>
                </a:moveTo>
                <a:lnTo>
                  <a:pt x="17475203" y="0"/>
                </a:lnTo>
                <a:lnTo>
                  <a:pt x="17475203" y="9753600"/>
                </a:lnTo>
                <a:lnTo>
                  <a:pt x="0" y="9753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DAG7BTsDd_E</dc:identifier>
  <dcterms:modified xsi:type="dcterms:W3CDTF">2011-08-01T06:04:30Z</dcterms:modified>
  <cp:revision>1</cp:revision>
  <dc:title>L_Amefilothéâtre_Notre_Mission_Culture_et_Égalité.pdf</dc:title>
</cp:coreProperties>
</file>